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023"/>
    <p:restoredTop sz="91554"/>
  </p:normalViewPr>
  <p:slideViewPr>
    <p:cSldViewPr snapToGrid="0" snapToObjects="1">
      <p:cViewPr varScale="1">
        <p:scale>
          <a:sx n="119" d="100"/>
          <a:sy n="119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 &lt;li&gt;Free Will&lt;/li&gt;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&lt;li&gt;Pieces of a Man&lt;/li&gt;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&lt;li&gt;The Revolution will not be Televised&lt;/li&gt; 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442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Practice, Practice, Practice: </a:t>
            </a:r>
            <a:r>
              <a:rPr b="0"/>
              <a:t>Work Individually or in Groups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Review In Class Material (Exercises and Slides):</a:t>
            </a:r>
            <a:br/>
            <a:r>
              <a:rPr sz="2000" b="0"/>
              <a:t>&lt;&lt;&lt;&lt;PROVIDE LINK HERE&gt;&gt;&gt;&gt;&gt;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Re-Watch Class Videos: </a:t>
            </a:r>
            <a:br/>
            <a:r>
              <a:rPr b="0"/>
              <a:t>&lt;&lt;&lt;&lt;PROVIDE LINK HERE&gt;&gt;&gt;&gt;&gt;</a:t>
            </a:r>
            <a:endParaRPr sz="2400"/>
          </a:p>
          <a:p>
            <a:pPr defTabSz="685800">
              <a:spcBef>
                <a:spcPts val="5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In Class Office Hours: </a:t>
            </a:r>
            <a:r>
              <a:rPr b="0"/>
              <a:t>45 minutes before class, 30 minutes after</a:t>
            </a:r>
            <a:endParaRPr sz="240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One-on-One Sessions: </a:t>
            </a:r>
            <a:r>
              <a:rPr b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Contact Student Success: </a:t>
            </a:r>
            <a:r>
              <a:rPr b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388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</a:t>
            </a:r>
            <a:r>
              <a:rPr lang="en-US" dirty="0"/>
              <a:t>class content and </a:t>
            </a:r>
            <a:r>
              <a:rPr dirty="0"/>
              <a:t>homework repository.</a:t>
            </a:r>
            <a:br>
              <a:rPr dirty="0"/>
            </a:br>
            <a:br>
              <a:rPr dirty="0"/>
            </a:br>
            <a:r>
              <a:rPr b="0" dirty="0"/>
              <a:t>&lt;&lt;&lt;&lt;&lt; LINK HERE&gt;&gt;&gt;&gt;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MW Class: Next Wednesday (&lt;&lt;&lt;&lt;DATE HERE&gt;&gt;&gt;&gt;)</a:t>
            </a:r>
            <a:endParaRPr sz="2100" dirty="0"/>
          </a:p>
          <a:p>
            <a:pPr lvl="1" indent="342900" defTabSz="685800">
              <a:spcBef>
                <a:spcPts val="500"/>
              </a:spcBef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TTH Class: Next Thursday (&lt;&lt;&lt;&lt;DATE HERE&gt;&gt;&gt;&gt;)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2181</Words>
  <Application>Microsoft Macintosh PowerPoint</Application>
  <PresentationFormat>On-screen Show (4:3)</PresentationFormat>
  <Paragraphs>451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Tammer Galal</cp:lastModifiedBy>
  <cp:revision>11</cp:revision>
  <dcterms:modified xsi:type="dcterms:W3CDTF">2018-11-14T13:45:42Z</dcterms:modified>
</cp:coreProperties>
</file>